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83" r:id="rId19"/>
    <p:sldId id="284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0" autoAdjust="0"/>
    <p:restoredTop sz="94660"/>
  </p:normalViewPr>
  <p:slideViewPr>
    <p:cSldViewPr>
      <p:cViewPr varScale="1">
        <p:scale>
          <a:sx n="109" d="100"/>
          <a:sy n="109" d="100"/>
        </p:scale>
        <p:origin x="20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1\nhac%20khong%20loi\B&#7843;n%20Sonate%20&#193;nh%20Tr&#259;ng%20-%20Beethoven%20-%20T&#7843;i,%20lyrics,%20nh&#7841;c%20ch&#7901;%20b&#224;i%20h&#225;t,%20upload%20b&#7903;i%20vuongquiman2009.mp3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học: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BÁC SĨ.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CÁI GÌ BIẾN MẤT.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2788" cy="3505200"/>
          </a:xfrm>
          <a:prstGeom prst="rect">
            <a:avLst/>
          </a:prstGeom>
          <a:noFill/>
        </p:spPr>
      </p:pic>
      <p:pic>
        <p:nvPicPr>
          <p:cNvPr id="3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48075"/>
            <a:ext cx="5172942" cy="3209925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697" y="0"/>
            <a:ext cx="4698303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3657600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439064"/>
          </a:xfrm>
          <a:prstGeom prst="rect">
            <a:avLst/>
          </a:prstGeom>
          <a:noFill/>
        </p:spPr>
      </p:pic>
      <p:pic>
        <p:nvPicPr>
          <p:cNvPr id="4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22102"/>
            <a:ext cx="4876799" cy="3235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391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TÔ MÀU DỤNG CỤ LÀM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CỦA BÁC SĨ.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+ Tranh tô màu bác sĩ đẹp cho bé tập t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8" y="228600"/>
            <a:ext cx="9110132" cy="6096000"/>
          </a:xfrm>
          <a:prstGeom prst="rect">
            <a:avLst/>
          </a:prstGeom>
          <a:noFill/>
        </p:spPr>
      </p:pic>
      <p:pic>
        <p:nvPicPr>
          <p:cNvPr id="3" name="Bản Sonate Ánh Trăng - Beethoven - Tải, lyrics, nhạc chờ bài hát, upload bởi vuongquiman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1336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51</Words>
  <Application>Microsoft Office PowerPoint</Application>
  <PresentationFormat>On-screen Show (4:3)</PresentationFormat>
  <Paragraphs>11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20</cp:revision>
  <dcterms:created xsi:type="dcterms:W3CDTF">2006-08-16T00:00:00Z</dcterms:created>
  <dcterms:modified xsi:type="dcterms:W3CDTF">2023-03-13T08:33:43Z</dcterms:modified>
</cp:coreProperties>
</file>